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30155-02ED-420D-A296-4E41D35D3273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95449-E249-43D1-9B65-69F6F2853D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hycheck.fjuh.fju.edu.tw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15616" y="1844824"/>
            <a:ext cx="54345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1-</a:t>
            </a:r>
            <a:r>
              <a:rPr lang="zh-TW" altLang="en-US" sz="2400" dirty="0" smtClean="0"/>
              <a:t> 網址  </a:t>
            </a:r>
            <a:r>
              <a:rPr lang="en-US" altLang="zh-TW" sz="2400" dirty="0" smtClean="0">
                <a:hlinkClick r:id="rId2"/>
              </a:rPr>
              <a:t>http://phycheck.fjuh.fju.edu.tw/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2-</a:t>
            </a:r>
            <a:r>
              <a:rPr lang="zh-TW" altLang="en-US" sz="2400" dirty="0" smtClean="0"/>
              <a:t>認證代碼 填</a:t>
            </a:r>
            <a:r>
              <a:rPr lang="en-US" altLang="zh-TW" sz="2400" dirty="0" smtClean="0"/>
              <a:t>0005</a:t>
            </a:r>
            <a:r>
              <a:rPr lang="zh-TW" altLang="en-US" sz="2400" dirty="0" smtClean="0"/>
              <a:t>，其他資訊依序填寫</a:t>
            </a:r>
            <a:endParaRPr lang="zh-TW" altLang="en-US" sz="2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043608" y="548680"/>
            <a:ext cx="7200800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b="1" dirty="0" smtClean="0">
                <a:solidFill>
                  <a:schemeClr val="bg1"/>
                </a:solidFill>
              </a:rPr>
              <a:t>X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光線上預約  流程說明</a:t>
            </a:r>
            <a:endParaRPr lang="zh-TW" altLang="en-US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356992"/>
            <a:ext cx="7190184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20888"/>
            <a:ext cx="7715250" cy="2990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矩形 2"/>
          <p:cNvSpPr/>
          <p:nvPr/>
        </p:nvSpPr>
        <p:spPr>
          <a:xfrm>
            <a:off x="1115616" y="908720"/>
            <a:ext cx="42146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3-</a:t>
            </a:r>
            <a:r>
              <a:rPr lang="zh-TW" altLang="en-US" sz="2400" dirty="0" smtClean="0"/>
              <a:t> 檢查專案下拉選 </a:t>
            </a:r>
            <a:r>
              <a:rPr lang="en-US" altLang="zh-TW" sz="2400" dirty="0" smtClean="0"/>
              <a:t>“</a:t>
            </a:r>
            <a:r>
              <a:rPr lang="zh-TW" altLang="en-US" sz="2400" dirty="0" smtClean="0"/>
              <a:t>新生健檢</a:t>
            </a:r>
            <a:r>
              <a:rPr lang="en-US" altLang="zh-TW" sz="2400" dirty="0" smtClean="0"/>
              <a:t>”</a:t>
            </a:r>
          </a:p>
          <a:p>
            <a:endParaRPr lang="en-US" altLang="zh-TW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71600" y="836712"/>
            <a:ext cx="2589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4-</a:t>
            </a:r>
            <a:r>
              <a:rPr lang="zh-TW" altLang="en-US" sz="2400" dirty="0" smtClean="0"/>
              <a:t>所有欄位為必填</a:t>
            </a:r>
            <a:endParaRPr lang="zh-TW" alt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6731000" cy="4432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188640"/>
            <a:ext cx="2727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5-</a:t>
            </a:r>
            <a:r>
              <a:rPr lang="zh-TW" altLang="en-US" sz="2400" dirty="0" smtClean="0"/>
              <a:t>選日期 及 選時段</a:t>
            </a:r>
            <a:endParaRPr lang="zh-TW" alt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24744"/>
            <a:ext cx="6337300" cy="538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橢圓 3"/>
          <p:cNvSpPr/>
          <p:nvPr/>
        </p:nvSpPr>
        <p:spPr>
          <a:xfrm>
            <a:off x="1907704" y="2708920"/>
            <a:ext cx="5616624" cy="1440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1259632" y="4869160"/>
            <a:ext cx="5616624" cy="1440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20888"/>
            <a:ext cx="7607574" cy="25260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矩形 2"/>
          <p:cNvSpPr/>
          <p:nvPr/>
        </p:nvSpPr>
        <p:spPr>
          <a:xfrm>
            <a:off x="1115616" y="1124744"/>
            <a:ext cx="4392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/>
              <a:t>6-</a:t>
            </a:r>
            <a:r>
              <a:rPr lang="zh-TW" altLang="en-US" sz="2400" dirty="0"/>
              <a:t>受檢</a:t>
            </a:r>
            <a:r>
              <a:rPr lang="zh-TW" altLang="en-US" sz="2400" dirty="0" smtClean="0"/>
              <a:t>須知查看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124744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/>
              <a:t>7-</a:t>
            </a:r>
            <a:r>
              <a:rPr lang="zh-TW" altLang="en-US" sz="2400" dirty="0" smtClean="0"/>
              <a:t>預約完成  日期 及 時段再次 系統 告知 及 自我列印</a:t>
            </a:r>
            <a:endParaRPr lang="zh-TW" alt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92896"/>
            <a:ext cx="7304925" cy="2863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404664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/>
              <a:t>8-</a:t>
            </a:r>
            <a:r>
              <a:rPr lang="zh-TW" altLang="en-US" sz="2400" dirty="0" smtClean="0"/>
              <a:t>  忘記時需查看日期 或 修改</a:t>
            </a:r>
            <a:r>
              <a:rPr lang="zh-TW" altLang="en-US" sz="2400" dirty="0" smtClean="0"/>
              <a:t>日期</a:t>
            </a:r>
            <a:r>
              <a:rPr lang="zh-TW" altLang="en-US" sz="2400" dirty="0" smtClean="0"/>
              <a:t>或 取消</a:t>
            </a:r>
            <a:r>
              <a:rPr lang="zh-TW" altLang="en-US" sz="2400" dirty="0" smtClean="0"/>
              <a:t>日期 </a:t>
            </a:r>
            <a:r>
              <a:rPr lang="zh-TW" altLang="en-US" sz="2400" dirty="0" smtClean="0"/>
              <a:t>機制</a:t>
            </a:r>
            <a:endParaRPr lang="zh-TW" altLang="en-US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6120681" cy="24518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文字方塊 3"/>
          <p:cNvSpPr txBox="1"/>
          <p:nvPr/>
        </p:nvSpPr>
        <p:spPr>
          <a:xfrm>
            <a:off x="6156176" y="1916832"/>
            <a:ext cx="136815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再次登入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149080"/>
            <a:ext cx="6839857" cy="2152650"/>
          </a:xfrm>
          <a:prstGeom prst="rect">
            <a:avLst/>
          </a:prstGeom>
          <a:ln w="9525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文字方塊 5"/>
          <p:cNvSpPr txBox="1"/>
          <p:nvPr/>
        </p:nvSpPr>
        <p:spPr>
          <a:xfrm>
            <a:off x="6084168" y="4797152"/>
            <a:ext cx="187220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選擇你要的動作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899592" y="5229200"/>
            <a:ext cx="3240360" cy="79208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5220072" y="5157192"/>
            <a:ext cx="1008112" cy="79208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4355976" y="5229200"/>
            <a:ext cx="1008112" cy="79208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82</Words>
  <Application>Microsoft Office PowerPoint</Application>
  <PresentationFormat>如螢幕大小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趙文華</dc:creator>
  <cp:lastModifiedBy>趙文華</cp:lastModifiedBy>
  <cp:revision>1</cp:revision>
  <dcterms:created xsi:type="dcterms:W3CDTF">2018-08-15T15:05:06Z</dcterms:created>
  <dcterms:modified xsi:type="dcterms:W3CDTF">2018-08-15T15:28:07Z</dcterms:modified>
</cp:coreProperties>
</file>