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59" r:id="rId3"/>
    <p:sldId id="268" r:id="rId4"/>
    <p:sldId id="265" r:id="rId5"/>
    <p:sldId id="257" r:id="rId6"/>
    <p:sldId id="260" r:id="rId7"/>
    <p:sldId id="261" r:id="rId8"/>
    <p:sldId id="262" r:id="rId9"/>
    <p:sldId id="263" r:id="rId10"/>
    <p:sldId id="269" r:id="rId1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6" autoAdjust="0"/>
  </p:normalViewPr>
  <p:slideViewPr>
    <p:cSldViewPr>
      <p:cViewPr varScale="1">
        <p:scale>
          <a:sx n="107" d="100"/>
          <a:sy n="107" d="100"/>
        </p:scale>
        <p:origin x="174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0C56BA2-F757-4209-8F93-835E6C0362FC}" type="datetimeFigureOut">
              <a:rPr lang="zh-TW" altLang="en-US"/>
              <a:pPr>
                <a:defRPr/>
              </a:pPr>
              <a:t>2023/11/1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00DF57A-FB0B-4DDF-9424-5CDB3C9E85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206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413BA-B69D-4002-BC95-E9B0D04F27B7}" type="datetime1">
              <a:rPr lang="zh-TW" altLang="en-US"/>
              <a:pPr>
                <a:defRPr/>
              </a:pPr>
              <a:t>2023/11/1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4BDD-DAE6-4F5A-B1D3-D41739DF4C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8EF4C-4A9D-4249-8A13-902301C9945A}" type="datetime1">
              <a:rPr lang="zh-TW" altLang="en-US"/>
              <a:pPr>
                <a:defRPr/>
              </a:pPr>
              <a:t>2023/11/1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27639-6669-405D-BF47-1CA25964CA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0AB4-E196-4A85-90C9-8F6DD558FBE5}" type="datetime1">
              <a:rPr lang="zh-TW" altLang="en-US"/>
              <a:pPr>
                <a:defRPr/>
              </a:pPr>
              <a:t>2023/11/1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B77E5-C0D4-45DB-945C-060FE1B390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74C5-F56A-4A71-8867-F5377D520E89}" type="datetime1">
              <a:rPr lang="zh-TW" altLang="en-US"/>
              <a:pPr>
                <a:defRPr/>
              </a:pPr>
              <a:t>2023/11/1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6D41E-9018-4312-84F3-836543A343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9795A-4054-4CDC-B55F-20AEDC62D52F}" type="datetime1">
              <a:rPr lang="zh-TW" altLang="en-US"/>
              <a:pPr>
                <a:defRPr/>
              </a:pPr>
              <a:t>2023/11/1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CD89-BB09-416E-986F-4A82F99FBB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1B20-F783-442B-8F36-3BC41CC6B646}" type="datetime1">
              <a:rPr lang="zh-TW" altLang="en-US"/>
              <a:pPr>
                <a:defRPr/>
              </a:pPr>
              <a:t>2023/11/1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8DD1-B59D-437E-BFA2-94EDCF5302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A17E3-FA9C-44CD-9B5A-C9A2072596AA}" type="datetime1">
              <a:rPr lang="zh-TW" altLang="en-US"/>
              <a:pPr>
                <a:defRPr/>
              </a:pPr>
              <a:t>2023/11/1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12E67-FBC7-484D-B843-7D4A551204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A784-67F3-443A-AC3B-D8A0B3D06052}" type="datetime1">
              <a:rPr lang="zh-TW" altLang="en-US"/>
              <a:pPr>
                <a:defRPr/>
              </a:pPr>
              <a:t>2023/11/1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D9836-77DD-427F-BB7A-A9ED4A0FE8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77E0-6634-452E-902E-0CC8F3B24974}" type="datetime1">
              <a:rPr lang="zh-TW" altLang="en-US"/>
              <a:pPr>
                <a:defRPr/>
              </a:pPr>
              <a:t>2023/11/1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39B3-F432-4E25-A10D-65C23767DE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FC57-E45B-4BC6-A420-0CE0BDA102F3}" type="datetime1">
              <a:rPr lang="zh-TW" altLang="en-US"/>
              <a:pPr>
                <a:defRPr/>
              </a:pPr>
              <a:t>2023/11/1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D24EE7-17A8-4F95-8055-3DB17580BF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1C92-4C59-46E6-B044-37C006324878}" type="datetime1">
              <a:rPr lang="zh-TW" altLang="en-US"/>
              <a:pPr>
                <a:defRPr/>
              </a:pPr>
              <a:t>2023/11/1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C237-75AB-4037-A51A-71BEB59A0D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97BAF9-8704-42F2-9E02-F372A8E0E3F8}" type="datetime1">
              <a:rPr lang="zh-TW" altLang="en-US"/>
              <a:pPr>
                <a:defRPr/>
              </a:pPr>
              <a:t>2023/11/1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cap="all" spc="2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650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EAF681-7C6E-4D9A-9EED-7BC61F16EB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微軟正黑體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/>
          <a:cs typeface="微軟正黑體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/>
          <a:cs typeface="微軟正黑體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/>
          <a:cs typeface="微軟正黑體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/>
          <a:cs typeface="微軟正黑體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45227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5400" cap="none" smtClean="0"/>
              <a:t>       </a:t>
            </a:r>
            <a:r>
              <a:rPr lang="en-US" altLang="zh-TW" sz="4400" cap="none" smtClean="0"/>
              <a:t>102</a:t>
            </a:r>
            <a:r>
              <a:rPr lang="zh-TW" altLang="en-US" sz="4400" cap="none" smtClean="0"/>
              <a:t>學年度 水上運動會</a:t>
            </a:r>
            <a:br>
              <a:rPr lang="zh-TW" altLang="en-US" sz="4400" cap="none" smtClean="0"/>
            </a:br>
            <a:r>
              <a:rPr lang="zh-TW" altLang="en-US" sz="4400" cap="none" smtClean="0"/>
              <a:t>              設置臨時救護站</a:t>
            </a:r>
          </a:p>
        </p:txBody>
      </p:sp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1042988" y="3357563"/>
            <a:ext cx="7427912" cy="2697162"/>
          </a:xfrm>
        </p:spPr>
        <p:txBody>
          <a:bodyPr/>
          <a:lstStyle/>
          <a:p>
            <a:endParaRPr lang="en-US" altLang="zh-TW" smtClean="0"/>
          </a:p>
          <a:p>
            <a:r>
              <a:rPr lang="zh-TW" altLang="en-US" sz="2400" b="0" smtClean="0"/>
              <a:t>             </a:t>
            </a:r>
            <a:r>
              <a:rPr lang="zh-TW" altLang="en-US" sz="2400" smtClean="0"/>
              <a:t>活動日期： </a:t>
            </a:r>
            <a:r>
              <a:rPr lang="en-US" altLang="zh-TW" sz="2400" smtClean="0"/>
              <a:t>:103/04/30</a:t>
            </a:r>
          </a:p>
          <a:p>
            <a:r>
              <a:rPr lang="zh-TW" altLang="en-US" sz="2400" smtClean="0"/>
              <a:t>             起訖時間：</a:t>
            </a:r>
            <a:r>
              <a:rPr lang="en-US" altLang="zh-TW" sz="2400" smtClean="0"/>
              <a:t>12</a:t>
            </a:r>
            <a:r>
              <a:rPr lang="zh-TW" altLang="en-US" sz="2400" smtClean="0"/>
              <a:t>：</a:t>
            </a:r>
            <a:r>
              <a:rPr lang="en-US" altLang="zh-TW" sz="2400" smtClean="0"/>
              <a:t>00</a:t>
            </a:r>
            <a:r>
              <a:rPr lang="zh-TW" altLang="en-US" sz="2400" smtClean="0"/>
              <a:t>～</a:t>
            </a:r>
            <a:r>
              <a:rPr lang="en-US" altLang="zh-TW" sz="2400" smtClean="0"/>
              <a:t>18</a:t>
            </a:r>
            <a:r>
              <a:rPr lang="zh-TW" altLang="en-US" sz="2400" smtClean="0"/>
              <a:t>：</a:t>
            </a:r>
            <a:r>
              <a:rPr lang="en-US" altLang="zh-TW" sz="2400" smtClean="0"/>
              <a:t>00</a:t>
            </a:r>
          </a:p>
          <a:p>
            <a:r>
              <a:rPr lang="zh-TW" altLang="en-US" sz="2400" smtClean="0"/>
              <a:t>             地點：積健樓一樓 游泳池</a:t>
            </a:r>
            <a:endParaRPr lang="en-US" altLang="zh-TW" sz="24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EA162-753D-4BE5-BF45-D55AB19A1D07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pic>
        <p:nvPicPr>
          <p:cNvPr id="1026" name="Picture 2" descr="C:\Documents and Settings\p7p55pc01\桌面\登革熱比懶人包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6D41E-9018-4312-84F3-836543A34332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10242" name="Picture 2" descr="C:\Documents and Settings\p7p55pc01\桌面\登革熱比懶人包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563" y="-2087563"/>
            <a:ext cx="15605126" cy="110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8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cap="none" smtClean="0"/>
              <a:t>              102</a:t>
            </a:r>
            <a:r>
              <a:rPr lang="zh-TW" altLang="en-US" cap="none" smtClean="0"/>
              <a:t>學年度水上運動會</a:t>
            </a:r>
            <a:r>
              <a:rPr lang="en-US" altLang="zh-TW" cap="none" smtClean="0"/>
              <a:t>-</a:t>
            </a:r>
            <a:r>
              <a:rPr lang="zh-TW" altLang="en-US" cap="none" smtClean="0"/>
              <a:t>紅布條</a:t>
            </a:r>
          </a:p>
        </p:txBody>
      </p:sp>
      <p:pic>
        <p:nvPicPr>
          <p:cNvPr id="15362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7100" y="908050"/>
            <a:ext cx="4895850" cy="403383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2873E-A9F4-4DCE-80A8-807E32626830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  <p:pic>
        <p:nvPicPr>
          <p:cNvPr id="2050" name="Picture 2" descr="C:\Documents and Settings\p7p55pc01\桌面\登革熱比懶人包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563" y="-2087563"/>
            <a:ext cx="15605126" cy="110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cap="none" smtClean="0"/>
              <a:t>                      衛保組支援臨時醫護站</a:t>
            </a:r>
          </a:p>
        </p:txBody>
      </p:sp>
      <p:pic>
        <p:nvPicPr>
          <p:cNvPr id="28675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908050"/>
            <a:ext cx="3960812" cy="4176713"/>
          </a:xfrm>
        </p:spPr>
      </p:pic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txBody>
          <a:bodyPr lIns="9144" tIns="9144" rIns="9144" bIns="9144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9739ED9-87AE-4FE3-B2DA-CF9BD4D60469}" type="slidenum">
              <a:rPr kumimoji="0" lang="zh-TW" altLang="en-US" sz="1650">
                <a:solidFill>
                  <a:srgbClr val="FFFFFF"/>
                </a:solidFill>
                <a:latin typeface="+mn-lt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zh-TW" altLang="en-US" sz="1650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3074" name="Picture 2" descr="C:\Documents and Settings\p7p55pc01\桌面\登革熱比懶人包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563" y="-2087563"/>
            <a:ext cx="15605126" cy="110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cap="none" smtClean="0"/>
              <a:t>            衛保組工作人員水上運動會待命</a:t>
            </a:r>
          </a:p>
        </p:txBody>
      </p:sp>
      <p:pic>
        <p:nvPicPr>
          <p:cNvPr id="16386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908050"/>
            <a:ext cx="4032250" cy="4105275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4E882-170D-490F-BEAB-BB262186B31A}" type="slidenum">
              <a:rPr lang="zh-TW" altLang="en-US"/>
              <a:pPr>
                <a:defRPr/>
              </a:pPr>
              <a:t>4</a:t>
            </a:fld>
            <a:endParaRPr lang="zh-TW" altLang="en-US"/>
          </a:p>
        </p:txBody>
      </p:sp>
      <p:pic>
        <p:nvPicPr>
          <p:cNvPr id="4098" name="Picture 2" descr="C:\Documents and Settings\p7p55pc01\桌面\登革熱比懶人包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563" y="-2087563"/>
            <a:ext cx="15605126" cy="110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cs typeface="+mj-cs"/>
              </a:rPr>
              <a:t>衛保組救護相關器材 </a:t>
            </a:r>
            <a:r>
              <a:rPr lang="en-US" altLang="zh-TW" dirty="0" smtClean="0">
                <a:cs typeface="+mj-cs"/>
              </a:rPr>
              <a:t>- </a:t>
            </a:r>
            <a:r>
              <a:rPr lang="zh-TW" altLang="en-US" dirty="0" smtClean="0">
                <a:cs typeface="+mj-cs"/>
              </a:rPr>
              <a:t>保健箱、輪椅</a:t>
            </a:r>
            <a:r>
              <a:rPr lang="zh-TW" altLang="en-US" dirty="0">
                <a:cs typeface="+mj-cs"/>
              </a:rPr>
              <a:t>、</a:t>
            </a:r>
            <a:r>
              <a:rPr lang="zh-TW" altLang="en-US" dirty="0" smtClean="0">
                <a:cs typeface="+mj-cs"/>
              </a:rPr>
              <a:t>氧氣筒</a:t>
            </a:r>
            <a:endParaRPr lang="zh-TW" altLang="en-US" dirty="0">
              <a:cs typeface="+mj-cs"/>
            </a:endParaRPr>
          </a:p>
        </p:txBody>
      </p:sp>
      <p:pic>
        <p:nvPicPr>
          <p:cNvPr id="17410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908050"/>
            <a:ext cx="4032250" cy="403383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6029D-F0E8-4B42-9BF2-5077A020B511}" type="slidenum">
              <a:rPr lang="zh-TW" altLang="en-US"/>
              <a:pPr>
                <a:defRPr/>
              </a:pPr>
              <a:t>5</a:t>
            </a:fld>
            <a:endParaRPr lang="zh-TW" altLang="en-US"/>
          </a:p>
        </p:txBody>
      </p:sp>
      <p:pic>
        <p:nvPicPr>
          <p:cNvPr id="5122" name="Picture 2" descr="C:\Documents and Settings\p7p55pc01\桌面\登革熱比懶人包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563" y="-2087563"/>
            <a:ext cx="15605126" cy="110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cap="none" smtClean="0"/>
              <a:t>                           大會頒獎情形</a:t>
            </a:r>
          </a:p>
        </p:txBody>
      </p:sp>
      <p:pic>
        <p:nvPicPr>
          <p:cNvPr id="19458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7100" y="908050"/>
            <a:ext cx="4772025" cy="4105275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93A6E-41AC-44FB-8A27-BF1C271103D9}" type="slidenum">
              <a:rPr lang="zh-TW" altLang="en-US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6146" name="Picture 2" descr="C:\Documents and Settings\p7p55pc01\桌面\登革熱比懶人包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563" y="-2087563"/>
            <a:ext cx="15605126" cy="110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cap="none" smtClean="0"/>
              <a:t>                         下水準備比賽</a:t>
            </a:r>
          </a:p>
        </p:txBody>
      </p:sp>
      <p:pic>
        <p:nvPicPr>
          <p:cNvPr id="20482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7100" y="908050"/>
            <a:ext cx="4772025" cy="4105275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4A33F-33BC-41A2-8885-572F8B128891}" type="slidenum">
              <a:rPr lang="zh-TW" altLang="en-US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7170" name="Picture 2" descr="C:\Documents and Settings\p7p55pc01\桌面\登革熱比懶人包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563" y="-2087563"/>
            <a:ext cx="15605126" cy="110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cap="none" smtClean="0"/>
              <a:t>                        鳴槍</a:t>
            </a:r>
            <a:r>
              <a:rPr lang="en-US" altLang="zh-TW" cap="none" smtClean="0"/>
              <a:t>-</a:t>
            </a:r>
            <a:r>
              <a:rPr lang="zh-TW" altLang="en-US" cap="none" smtClean="0"/>
              <a:t>比賽開始</a:t>
            </a:r>
          </a:p>
        </p:txBody>
      </p:sp>
      <p:pic>
        <p:nvPicPr>
          <p:cNvPr id="21506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7100" y="908050"/>
            <a:ext cx="4772025" cy="403383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D4FC8-C0B9-4476-8A47-1FA32B436F88}" type="slidenum">
              <a:rPr lang="zh-TW" altLang="en-US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8194" name="Picture 2" descr="C:\Documents and Settings\p7p55pc01\桌面\登革熱比懶人包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563" y="-2087563"/>
            <a:ext cx="15605126" cy="110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cap="none" smtClean="0"/>
              <a:t>                             游泳池水道</a:t>
            </a:r>
          </a:p>
        </p:txBody>
      </p:sp>
      <p:pic>
        <p:nvPicPr>
          <p:cNvPr id="22530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7100" y="908050"/>
            <a:ext cx="4772025" cy="4105275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2F344-E7AC-48F3-A4E9-F0E1D7F7CDD8}" type="slidenum">
              <a:rPr lang="zh-TW" altLang="en-US"/>
              <a:pPr>
                <a:defRPr/>
              </a:pPr>
              <a:t>9</a:t>
            </a:fld>
            <a:endParaRPr lang="zh-TW" altLang="en-US"/>
          </a:p>
        </p:txBody>
      </p:sp>
      <p:pic>
        <p:nvPicPr>
          <p:cNvPr id="9218" name="Picture 2" descr="C:\Documents and Settings\p7p55pc01\桌面\登革熱比懶人包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563" y="-2087563"/>
            <a:ext cx="15605126" cy="110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</TotalTime>
  <Words>97</Words>
  <Application>Microsoft Office PowerPoint</Application>
  <PresentationFormat>如螢幕大小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Tunga</vt:lpstr>
      <vt:lpstr>微軟正黑體</vt:lpstr>
      <vt:lpstr>新細明體</vt:lpstr>
      <vt:lpstr>Arial</vt:lpstr>
      <vt:lpstr>Calibri</vt:lpstr>
      <vt:lpstr>Franklin Gothic Book</vt:lpstr>
      <vt:lpstr>Franklin Gothic Medium</vt:lpstr>
      <vt:lpstr>Wingdings</vt:lpstr>
      <vt:lpstr>角度</vt:lpstr>
      <vt:lpstr>       102學年度 水上運動會               設置臨時救護站</vt:lpstr>
      <vt:lpstr>              102學年度水上運動會-紅布條</vt:lpstr>
      <vt:lpstr>                      衛保組支援臨時醫護站</vt:lpstr>
      <vt:lpstr>            衛保組工作人員水上運動會待命</vt:lpstr>
      <vt:lpstr>衛保組救護相關器材 - 保健箱、輪椅、氧氣筒</vt:lpstr>
      <vt:lpstr>                           大會頒獎情形</vt:lpstr>
      <vt:lpstr>                         下水準備比賽</vt:lpstr>
      <vt:lpstr>                        鳴槍-比賽開始</vt:lpstr>
      <vt:lpstr>                             游泳池水道</vt:lpstr>
      <vt:lpstr>PowerPoint 簡報</vt:lpstr>
    </vt:vector>
  </TitlesOfParts>
  <Company>FUJEN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102學年度20140430水上運動會</dc:title>
  <dc:creator>USER</dc:creator>
  <cp:lastModifiedBy>Windows 使用者</cp:lastModifiedBy>
  <cp:revision>9</cp:revision>
  <dcterms:created xsi:type="dcterms:W3CDTF">2014-05-01T05:30:33Z</dcterms:created>
  <dcterms:modified xsi:type="dcterms:W3CDTF">2023-11-01T02:34:46Z</dcterms:modified>
</cp:coreProperties>
</file>